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klike.net/uploads/posts/2022-11/1667456565_7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Lobster" pitchFamily="2" charset="0"/>
              </a:rPr>
              <a:t>ИГРА-ВИКТОРИНА</a:t>
            </a:r>
            <a:br>
              <a:rPr lang="ru-RU" dirty="0" smtClean="0">
                <a:solidFill>
                  <a:srgbClr val="002060"/>
                </a:solidFill>
                <a:latin typeface="Lobster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Lobster" pitchFamily="2" charset="0"/>
              </a:rPr>
              <a:t>«КАРУСЕЛЬ СКАЗОК»</a:t>
            </a:r>
            <a:endParaRPr lang="ru-RU" dirty="0">
              <a:solidFill>
                <a:srgbClr val="002060"/>
              </a:solidFill>
              <a:latin typeface="Lobste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572008"/>
            <a:ext cx="4143404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Подготовила: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учитель-логопед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МБОУ «</a:t>
            </a:r>
            <a:r>
              <a:rPr lang="ru-RU" b="1" dirty="0" err="1" smtClean="0">
                <a:solidFill>
                  <a:srgbClr val="FF0000"/>
                </a:solidFill>
              </a:rPr>
              <a:t>Обоянская</a:t>
            </a:r>
            <a:r>
              <a:rPr lang="ru-RU" b="1" dirty="0" smtClean="0">
                <a:solidFill>
                  <a:srgbClr val="FF0000"/>
                </a:solidFill>
              </a:rPr>
              <a:t> СОШ №1»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Яковлева Ю.А.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Lobster" pitchFamily="2" charset="0"/>
              </a:rPr>
              <a:t>5.Найди  пару</a:t>
            </a:r>
            <a:endParaRPr lang="ru-RU" sz="5400" b="1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1"/>
            <a:ext cx="5329246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500174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СКАТЕРТЬ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42873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САПОГИ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500174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ЯБЛОЧКИ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71942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САМОБРАНКА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286124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МОЛОДИЛЬНЫЕ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4572008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КРАСНЫЕ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5572140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БЕГУНЫ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5357826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САМОХОДЫ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29322" y="3714752"/>
            <a:ext cx="2500330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САМОЛЕТ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16701 -0.06551 0.33402 -0.13079 0.40208 -0.15602 C 0.47013 -0.18125 0.40607 -0.15208 0.40798 -0.15185 C 0.40989 -0.15162 0.41197 -0.15324 0.41406 -0.15463 " pathEditMode="relative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55556E-6 C 0.00295 -0.01089 0.00416 -0.02246 0.00694 -0.03334 C 0.01041 -0.06876 0.00156 -0.13149 0.01805 -0.16251 C 0.01927 -0.17154 0.02083 -0.1801 0.02205 -0.18913 C 0.02153 -0.20394 0.02396 -0.21853 0.01597 -0.22917 C 0.01423 -0.23635 0.01285 -0.24167 0.01198 -0.24931 C 0.01354 -0.26297 0.01302 -0.25556 0.01302 -0.272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C -0.00364 -0.00671 -0.0052 -0.01505 -0.00815 -0.02246 C -0.00919 -0.03357 -0.01336 -0.04236 -0.01805 -0.05185 C -0.01909 -0.05903 -0.01892 -0.05972 -0.02204 -0.06667 C -0.02413 -0.0713 -0.02899 -0.07986 -0.02899 -0.07986 C -0.03454 -0.10486 -0.05069 -0.1213 -0.0611 -0.14259 C -0.07187 -0.16459 -0.08628 -0.17801 -0.10104 -0.19468 C -0.10902 -0.20371 -0.11614 -0.21459 -0.12413 -0.22384 C -0.12708 -0.22709 -0.13107 -0.22917 -0.13315 -0.23334 C -0.13749 -0.2419 -0.13975 -0.24653 -0.14513 -0.25324 C -0.14965 -0.2713 -0.14635 -0.26181 -0.15607 -0.28125 L -0.15607 -0.28125 C -0.15989 -0.29468 -0.15781 -0.28843 -0.16215 -0.3 C -0.1651 -0.32222 -0.17048 -0.33125 -0.18107 -0.34792 C -0.18645 -0.35648 -0.19044 -0.36435 -0.19808 -0.36921 C -0.20347 -0.38148 -0.21961 -0.38704 -0.23003 -0.38912 C -0.23958 -0.39699 -0.2302 -0.39051 -0.24201 -0.39468 C -0.25051 -0.39769 -0.25694 -0.40209 -0.26301 -0.41065 C -0.26892 -0.42894 -0.26701 -0.45093 -0.26701 -0.4706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6. Четвертый лишний</a:t>
            </a:r>
            <a:endParaRPr lang="ru-RU" b="1" dirty="0">
              <a:solidFill>
                <a:srgbClr val="FF0000"/>
              </a:solidFill>
              <a:latin typeface="Lobster" pitchFamily="2" charset="0"/>
            </a:endParaRPr>
          </a:p>
        </p:txBody>
      </p:sp>
      <p:pic>
        <p:nvPicPr>
          <p:cNvPr id="23554" name="Picture 2" descr="https://i.pinimg.com/originals/26/84/fe/2684fe4aa7984f925e2b32405daa16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50592"/>
            <a:ext cx="2779317" cy="2567394"/>
          </a:xfrm>
          <a:prstGeom prst="rect">
            <a:avLst/>
          </a:prstGeom>
          <a:noFill/>
        </p:spPr>
      </p:pic>
      <p:pic>
        <p:nvPicPr>
          <p:cNvPr id="23556" name="Picture 4" descr="https://cdn.shopify.com/s/files/1/2221/9809/products/New-movie-Cinderella-Princess-2015-Cinderella-dress-for-adult-women-blue-deluxe-Cinderellacosplay-costume-girl_b4d26c44-fbf5-4db1-a368-8b2b95d0b8af_693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2143140" cy="2461897"/>
          </a:xfrm>
          <a:prstGeom prst="rect">
            <a:avLst/>
          </a:prstGeom>
          <a:noFill/>
        </p:spPr>
      </p:pic>
      <p:pic>
        <p:nvPicPr>
          <p:cNvPr id="23558" name="Picture 6" descr="https://images.squarespace-cdn.com/content/v1/53c18d3ae4b06bf169471e7d/1568850627099-Q3TAEBRR6Q1AZFA4B43F/45092052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357298"/>
            <a:ext cx="2980681" cy="2428847"/>
          </a:xfrm>
          <a:prstGeom prst="rect">
            <a:avLst/>
          </a:prstGeom>
          <a:noFill/>
        </p:spPr>
      </p:pic>
      <p:pic>
        <p:nvPicPr>
          <p:cNvPr id="23560" name="Picture 8" descr="https://bipbap.ru/wp-content/uploads/2019/10/img_56f6e52d873c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71942"/>
            <a:ext cx="2503080" cy="240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Четвертый лишний</a:t>
            </a:r>
            <a:endParaRPr lang="ru-RU" dirty="0"/>
          </a:p>
        </p:txBody>
      </p:sp>
      <p:pic>
        <p:nvPicPr>
          <p:cNvPr id="21506" name="Picture 2" descr="https://i.ytimg.com/vi/ASNCdZAKdRk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302023" cy="1857388"/>
          </a:xfrm>
          <a:prstGeom prst="rect">
            <a:avLst/>
          </a:prstGeom>
          <a:noFill/>
        </p:spPr>
      </p:pic>
      <p:pic>
        <p:nvPicPr>
          <p:cNvPr id="21508" name="Picture 4" descr="https://orenburgkniga.ru/wp-content/uploads/7/f/9/7f9c545f7add1fe72b72c7a51e540715.jpeg"/>
          <p:cNvPicPr>
            <a:picLocks noChangeAspect="1" noChangeArrowheads="1"/>
          </p:cNvPicPr>
          <p:nvPr/>
        </p:nvPicPr>
        <p:blipFill>
          <a:blip r:embed="rId4"/>
          <a:srcRect l="49934" b="7353"/>
          <a:stretch>
            <a:fillRect/>
          </a:stretch>
        </p:blipFill>
        <p:spPr bwMode="auto">
          <a:xfrm>
            <a:off x="4286248" y="1785926"/>
            <a:ext cx="2060547" cy="2700308"/>
          </a:xfrm>
          <a:prstGeom prst="rect">
            <a:avLst/>
          </a:prstGeom>
          <a:noFill/>
        </p:spPr>
      </p:pic>
      <p:pic>
        <p:nvPicPr>
          <p:cNvPr id="9" name="Picture 2" descr="https://shutniks.com/wp-content/uploads/2019/12/kartinki_Baby_Yagi_dlya_srisovki_13_11181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643314"/>
            <a:ext cx="1928826" cy="2666834"/>
          </a:xfrm>
          <a:prstGeom prst="rect">
            <a:avLst/>
          </a:prstGeom>
          <a:noFill/>
        </p:spPr>
      </p:pic>
      <p:pic>
        <p:nvPicPr>
          <p:cNvPr id="21512" name="Picture 8" descr="https://thumbs.dreamstime.com/b/%D0%B3%D1%80%D1%83%D1%88%D0%B5%D0%B2%D0%BE%D0%B5-%D0%B4%D0%B5%D1%80%D0%B5%D0%B2-%D0%B4%D0%B5%D1%80%D0%B5%D0%B2%D0%BE-%D1%81-%D0%B7%D1%80%D0%B5%D0%BB%D1%8B%D0%BC%D0%B8-%D0%BF%D0%BB%D0%BE%D0%B4%D0%BE%D0%BE%D0%B2%D0%BE%D1%89%D0%B0%D0%BC%D0%B8-259194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643314"/>
            <a:ext cx="2214578" cy="277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Четвертый лишний</a:t>
            </a:r>
            <a:endParaRPr lang="ru-RU" dirty="0"/>
          </a:p>
        </p:txBody>
      </p:sp>
      <p:sp>
        <p:nvSpPr>
          <p:cNvPr id="20482" name="AutoShape 2" descr="https://winx-fan.ru/800/600/https/i.ytimg.com/vi/H0T7Ut6BF3I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flomaster.club/uploads/posts/2022-08/1660689415_16-flomaster-club-p-teremok-kartinki-dlya-detei-krasiv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437406" cy="1933541"/>
          </a:xfrm>
          <a:prstGeom prst="rect">
            <a:avLst/>
          </a:prstGeom>
          <a:noFill/>
        </p:spPr>
      </p:pic>
      <p:pic>
        <p:nvPicPr>
          <p:cNvPr id="20488" name="Picture 8" descr="https://i02.fotocdn.net/s121/77a5a6707dbb1648/user_xl/2763073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14554"/>
            <a:ext cx="1857388" cy="3319311"/>
          </a:xfrm>
          <a:prstGeom prst="rect">
            <a:avLst/>
          </a:prstGeom>
          <a:noFill/>
        </p:spPr>
      </p:pic>
      <p:pic>
        <p:nvPicPr>
          <p:cNvPr id="20490" name="Picture 10" descr="https://i.ebayimg.com/images/g/PcgAAOSw40Zb0yQu/s-l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929066"/>
            <a:ext cx="2996295" cy="2714644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i?id=cda58a8944a0711cbc30bf4ab2db45f3c307963c-8182659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786058"/>
            <a:ext cx="20193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Четвертый лишний</a:t>
            </a:r>
            <a:endParaRPr lang="ru-RU" dirty="0"/>
          </a:p>
        </p:txBody>
      </p:sp>
      <p:sp>
        <p:nvSpPr>
          <p:cNvPr id="20482" name="AutoShape 2" descr="https://winx-fan.ru/800/600/https/i.ytimg.com/vi/H0T7Ut6BF3I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papik.pro/uploads/posts/2022-01/1641134860_52-papik-pro-p-shchuka-detskii-risunok-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335954" cy="2071702"/>
          </a:xfrm>
          <a:prstGeom prst="rect">
            <a:avLst/>
          </a:prstGeom>
          <a:noFill/>
        </p:spPr>
      </p:pic>
      <p:pic>
        <p:nvPicPr>
          <p:cNvPr id="25604" name="Picture 4" descr="https://gas-kvas.com/uploads/posts/2023-01/1673526642_gas-kvas-com-p-detskii-risunok-pechka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571768" cy="3018287"/>
          </a:xfrm>
          <a:prstGeom prst="rect">
            <a:avLst/>
          </a:prstGeom>
          <a:noFill/>
        </p:spPr>
      </p:pic>
      <p:pic>
        <p:nvPicPr>
          <p:cNvPr id="25606" name="Picture 6" descr="https://i.ytimg.com/vi/AMuEW43g0XA/maxresdefault.jpg"/>
          <p:cNvPicPr>
            <a:picLocks noChangeAspect="1" noChangeArrowheads="1"/>
          </p:cNvPicPr>
          <p:nvPr/>
        </p:nvPicPr>
        <p:blipFill>
          <a:blip r:embed="rId5"/>
          <a:srcRect l="48274" b="24959"/>
          <a:stretch>
            <a:fillRect/>
          </a:stretch>
        </p:blipFill>
        <p:spPr bwMode="auto">
          <a:xfrm>
            <a:off x="500034" y="4071942"/>
            <a:ext cx="2989228" cy="2439337"/>
          </a:xfrm>
          <a:prstGeom prst="rect">
            <a:avLst/>
          </a:prstGeom>
          <a:noFill/>
        </p:spPr>
      </p:pic>
      <p:pic>
        <p:nvPicPr>
          <p:cNvPr id="25608" name="Picture 8" descr="https://zamanilka.ru/wp-content/uploads/2022/11/zayac-rabbit-kartinki-detyam-38.jpg"/>
          <p:cNvPicPr>
            <a:picLocks noChangeAspect="1" noChangeArrowheads="1"/>
          </p:cNvPicPr>
          <p:nvPr/>
        </p:nvPicPr>
        <p:blipFill>
          <a:blip r:embed="rId6"/>
          <a:srcRect l="19770" r="25573"/>
          <a:stretch>
            <a:fillRect/>
          </a:stretch>
        </p:blipFill>
        <p:spPr bwMode="auto">
          <a:xfrm>
            <a:off x="4071934" y="3857628"/>
            <a:ext cx="1999100" cy="27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7. Черный  ящик</a:t>
            </a:r>
            <a:endParaRPr lang="ru-RU" dirty="0"/>
          </a:p>
        </p:txBody>
      </p:sp>
      <p:sp>
        <p:nvSpPr>
          <p:cNvPr id="20482" name="AutoShape 2" descr="https://winx-fan.ru/800/600/https/i.ytimg.com/vi/H0T7Ut6BF3I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regnum.ru/uploads/pictures/news/2018/07/25/regnum_picture_1532505844364265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357430"/>
            <a:ext cx="5643602" cy="413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ьная выноска 9"/>
          <p:cNvSpPr/>
          <p:nvPr/>
        </p:nvSpPr>
        <p:spPr>
          <a:xfrm flipH="1">
            <a:off x="1428728" y="1142984"/>
            <a:ext cx="3714776" cy="18573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предмет был домом для ДЖИНА</a:t>
            </a:r>
            <a:endParaRPr lang="ru-RU" b="1" dirty="0"/>
          </a:p>
        </p:txBody>
      </p:sp>
      <p:sp>
        <p:nvSpPr>
          <p:cNvPr id="1028" name="AutoShape 4" descr="https://pngimg.com/uploads/aladdin_lamp/aladdin_lamp_PNG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ngimg.com/uploads/aladdin_lamp/aladdin_lamp_PNG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ridero.ru/books/khlebnye_kroshki/image/5d4c4e9a9210bf3573059a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071810"/>
            <a:ext cx="4714908" cy="305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вальная выноска 14"/>
          <p:cNvSpPr/>
          <p:nvPr/>
        </p:nvSpPr>
        <p:spPr>
          <a:xfrm>
            <a:off x="5143504" y="1214422"/>
            <a:ext cx="3500462" cy="18573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помощью этого предмета фея помогла ЗОЛУШКЕ</a:t>
            </a:r>
            <a:endParaRPr lang="ru-RU" b="1" dirty="0"/>
          </a:p>
        </p:txBody>
      </p:sp>
      <p:pic>
        <p:nvPicPr>
          <p:cNvPr id="1036" name="Picture 12" descr="https://i.pinimg.com/736x/c8/9a/bc/c89abcb9a29ec24631ec33521889ad22--clip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893" y="3071810"/>
            <a:ext cx="3062181" cy="323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. Телеграмма</a:t>
            </a:r>
            <a:b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Угадайте от кого  пришла телеграмма?</a:t>
            </a:r>
            <a:endParaRPr lang="ru-RU" sz="3100" dirty="0">
              <a:latin typeface="Georgia" pitchFamily="18" charset="0"/>
            </a:endParaRPr>
          </a:p>
        </p:txBody>
      </p:sp>
      <p:sp>
        <p:nvSpPr>
          <p:cNvPr id="20482" name="AutoShape 2" descr="https://winx-fan.ru/800/600/https/i.ytimg.com/vi/H0T7Ut6BF3I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ngimg.com/uploads/aladdin_lamp/aladdin_lamp_PNG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ngimg.com/uploads/aladdin_lamp/aladdin_lamp_PNG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slide_13.jpg"/>
          <p:cNvPicPr>
            <a:picLocks noChangeAspect="1"/>
          </p:cNvPicPr>
          <p:nvPr/>
        </p:nvPicPr>
        <p:blipFill>
          <a:blip r:embed="rId3"/>
          <a:srcRect l="4101" t="8333" r="5078" b="10937"/>
          <a:stretch>
            <a:fillRect/>
          </a:stretch>
        </p:blipFill>
        <p:spPr>
          <a:xfrm>
            <a:off x="1928794" y="1714488"/>
            <a:ext cx="6000792" cy="400052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57752" y="4929198"/>
            <a:ext cx="271464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5429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Lobster" pitchFamily="2" charset="0"/>
              </a:rPr>
              <a:t>9. Путаница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Lobster" pitchFamily="2" charset="0"/>
              </a:rPr>
              <a:t>Как </a:t>
            </a:r>
            <a:r>
              <a:rPr lang="ru-RU" sz="2400" b="1" dirty="0" smtClean="0">
                <a:solidFill>
                  <a:srgbClr val="FF0000"/>
                </a:solidFill>
                <a:latin typeface="Lobster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obster" pitchFamily="2" charset="0"/>
              </a:rPr>
              <a:t>в сказках  зовут героев? </a:t>
            </a:r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7483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Сестрица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братец Никитушка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Елена Некрасивая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Кощей Бесстрашный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 – муха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Баба Бяка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17/12/58/171258c8ed1dab24bc9a4766a5ab9f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1712909" cy="252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klike.net/uploads/posts/2022-11/1667456565_7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8573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Lobster" pitchFamily="2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Lobster" pitchFamily="2" charset="0"/>
            </a:endParaRPr>
          </a:p>
        </p:txBody>
      </p:sp>
      <p:sp>
        <p:nvSpPr>
          <p:cNvPr id="2050" name="AutoShape 2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tatic.vecteezy.com/system/resources/previews/000/466/363/original/vector-realistic-carousel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Bahnschrift Condensed" pitchFamily="34" charset="0"/>
              </a:rPr>
              <a:t>Цель:</a:t>
            </a:r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 систематизировать знания детей о художественной литературе </a:t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посредством игры-викторины</a:t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/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latin typeface="Bahnschrift Condensed" pitchFamily="34" charset="0"/>
              </a:rPr>
              <a:t>Задачи</a:t>
            </a:r>
            <a:r>
              <a:rPr lang="ru-RU" sz="3100" b="1" dirty="0" smtClean="0">
                <a:solidFill>
                  <a:srgbClr val="FF0000"/>
                </a:solidFill>
                <a:latin typeface="Bahnschrift Condensed" pitchFamily="34" charset="0"/>
              </a:rPr>
              <a:t>:</a:t>
            </a:r>
            <a:r>
              <a:rPr lang="ru-RU" sz="2400" dirty="0" smtClean="0">
                <a:latin typeface="Bahnschrift Condensed" pitchFamily="34" charset="0"/>
              </a:rPr>
              <a:t/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- способствовать обогащению лексического словаря  и </a:t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развитию связной речи детей;</a:t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- развивать внимание, памяти, воображение, творчество, быстроту реакции;</a:t>
            </a:r>
            <a:br>
              <a:rPr lang="ru-RU" sz="2400" dirty="0" smtClean="0">
                <a:latin typeface="Bahnschrift Condensed" pitchFamily="34" charset="0"/>
              </a:rPr>
            </a:br>
            <a:r>
              <a:rPr lang="ru-RU" sz="2400" dirty="0" smtClean="0">
                <a:latin typeface="Bahnschrift Condensed" pitchFamily="34" charset="0"/>
              </a:rPr>
              <a:t>- учить быть слаженной командой, соблюдать правила  игры-викторины.</a:t>
            </a:r>
            <a:r>
              <a:rPr lang="ru-RU" sz="2400" b="1" dirty="0" smtClean="0">
                <a:latin typeface="Bahnschrift Condensed" pitchFamily="34" charset="0"/>
              </a:rPr>
              <a:t/>
            </a:r>
            <a:br>
              <a:rPr lang="ru-RU" sz="2400" b="1" dirty="0" smtClean="0">
                <a:latin typeface="Bahnschrift Condensed" pitchFamily="34" charset="0"/>
              </a:rPr>
            </a:br>
            <a:r>
              <a:rPr lang="ru-RU" sz="2400" b="1" dirty="0" smtClean="0">
                <a:latin typeface="Bahnschrift Condensed" pitchFamily="34" charset="0"/>
              </a:rPr>
              <a:t/>
            </a:r>
            <a:br>
              <a:rPr lang="ru-RU" sz="2400" b="1" dirty="0" smtClean="0">
                <a:latin typeface="Bahnschrift Condensed" pitchFamily="34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latin typeface="Bahnschrift Condensed" pitchFamily="34" charset="0"/>
              </a:rPr>
              <a:t>Описание:</a:t>
            </a:r>
            <a: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Bahnschrift Condensed" pitchFamily="34" charset="0"/>
              </a:rPr>
            </a:br>
            <a:r>
              <a:rPr lang="ru-RU" sz="2400" dirty="0" smtClean="0"/>
              <a:t> </a:t>
            </a:r>
            <a:r>
              <a:rPr lang="ru-RU" sz="2700" dirty="0" smtClean="0">
                <a:latin typeface="Bahnschrift Condensed" pitchFamily="34" charset="0"/>
              </a:rPr>
              <a:t>Игра-викторина предназначена для учащихся 1-2 классов, она включает в себя интересные и разнообразные задания, которые требуют от школьников знаний о русских народных сказках, о сказках русских и зарубежных писателей. Игра-викторина состоит из </a:t>
            </a:r>
            <a:r>
              <a:rPr lang="en-US" sz="2700" dirty="0" smtClean="0">
                <a:latin typeface="Bahnschrift Condensed" pitchFamily="34" charset="0"/>
              </a:rPr>
              <a:t>9</a:t>
            </a:r>
            <a:r>
              <a:rPr lang="ru-RU" sz="2700" dirty="0" smtClean="0">
                <a:latin typeface="Bahnschrift Condensed" pitchFamily="34" charset="0"/>
              </a:rPr>
              <a:t> </a:t>
            </a:r>
            <a:r>
              <a:rPr lang="ru-RU" sz="2700" dirty="0" smtClean="0">
                <a:latin typeface="Bahnschrift Condensed" pitchFamily="34" charset="0"/>
              </a:rPr>
              <a:t>заданий.</a:t>
            </a:r>
            <a:br>
              <a:rPr lang="ru-RU" sz="2700" dirty="0" smtClean="0">
                <a:latin typeface="Bahnschrift Condensed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00042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на свете страна такая,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всех приключений не счесть,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эту страну все дети,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Волшебство и загадки там есть.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зло с добром не уживается,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победит всегда добро.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эта страна называется?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Догадались, наверно, давно?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Конечно, эта необыкновенная страна –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сказок.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i?id=ea3aa854dab96652a470272859fcae6c_l-776556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102066" cy="30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5008" y="2357430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Волк и семеро козлят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214554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Три поросенка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929198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Дюймовочка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Lobster" pitchFamily="2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Lobster" pitchFamily="2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Lobster" pitchFamily="2" charset="0"/>
              </a:rPr>
              <a:t>1. Угадай сказку по картинке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1028" name="Picture 4" descr="https://avatars.mds.yandex.net/i?id=7ab14155433e8c7cce401426293235c4fca2f1f8-818607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3429024" cy="2310080"/>
          </a:xfrm>
          <a:prstGeom prst="rect">
            <a:avLst/>
          </a:prstGeom>
          <a:noFill/>
        </p:spPr>
      </p:pic>
      <p:pic>
        <p:nvPicPr>
          <p:cNvPr id="1030" name="Picture 6" descr="https://gas-kvas.com/uploads/posts/2023-01/1673457144_gas-kvas-com-p-dyuimovochka-risunok-detskii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256"/>
            <a:ext cx="3214710" cy="2009194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9c5d8d8a084c696a055294dafb03d69c1f2244aa-8219252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71612"/>
            <a:ext cx="2857520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2. Из какой сказки?</a:t>
            </a:r>
            <a:endParaRPr lang="ru-RU" b="1" dirty="0">
              <a:solidFill>
                <a:srgbClr val="FF0000"/>
              </a:solidFill>
              <a:latin typeface="Lobster" pitchFamily="2" charset="0"/>
            </a:endParaRPr>
          </a:p>
        </p:txBody>
      </p:sp>
      <p:pic>
        <p:nvPicPr>
          <p:cNvPr id="17410" name="Picture 2" descr="https://avatars.mds.yandex.net/i?id=a52b355eb7e0dafcd8a9a12de6579f64_l-523581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6" y="1857364"/>
            <a:ext cx="2523313" cy="2143140"/>
          </a:xfrm>
          <a:prstGeom prst="rect">
            <a:avLst/>
          </a:prstGeom>
          <a:noFill/>
        </p:spPr>
      </p:pic>
      <p:pic>
        <p:nvPicPr>
          <p:cNvPr id="17412" name="Picture 4" descr="https://cdn2.vectorstock.com/i/1000x1000/57/91/quiver-arrows-and-bow-ancient-weapon-vector-17365791.jpg"/>
          <p:cNvPicPr>
            <a:picLocks noChangeAspect="1" noChangeArrowheads="1"/>
          </p:cNvPicPr>
          <p:nvPr/>
        </p:nvPicPr>
        <p:blipFill>
          <a:blip r:embed="rId4" cstate="print"/>
          <a:srcRect b="7404"/>
          <a:stretch>
            <a:fillRect/>
          </a:stretch>
        </p:blipFill>
        <p:spPr bwMode="auto">
          <a:xfrm>
            <a:off x="357158" y="4214818"/>
            <a:ext cx="2406382" cy="2357454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i?id=11ee16881053969b984c48417afb26f1c2117428-7760211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786322"/>
            <a:ext cx="2542144" cy="1620617"/>
          </a:xfrm>
          <a:prstGeom prst="rect">
            <a:avLst/>
          </a:prstGeom>
          <a:noFill/>
        </p:spPr>
      </p:pic>
      <p:pic>
        <p:nvPicPr>
          <p:cNvPr id="17418" name="Picture 10" descr="https://avatars.mds.yandex.net/i?id=00ecc9ba522b4057442335ef10d86c33380acec2-8076535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854948"/>
            <a:ext cx="2786082" cy="2321736"/>
          </a:xfrm>
          <a:prstGeom prst="rect">
            <a:avLst/>
          </a:prstGeom>
          <a:noFill/>
        </p:spPr>
      </p:pic>
      <p:pic>
        <p:nvPicPr>
          <p:cNvPr id="17420" name="Picture 12" descr="https://zauschool.ru/wp-content/uploads/2021/03/Afish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785926"/>
            <a:ext cx="2195392" cy="2486690"/>
          </a:xfrm>
          <a:prstGeom prst="rect">
            <a:avLst/>
          </a:prstGeom>
          <a:noFill/>
        </p:spPr>
      </p:pic>
      <p:pic>
        <p:nvPicPr>
          <p:cNvPr id="17422" name="Picture 14" descr="https://cookingwithlanguages.com/wp-content/uploads/2016/03/pe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357694"/>
            <a:ext cx="2517686" cy="21894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1714488"/>
            <a:ext cx="2786082" cy="2286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Курочка Ряба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857364"/>
            <a:ext cx="2786082" cy="2286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Приключения Буратино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1785926"/>
            <a:ext cx="2786082" cy="242889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Цветик-семицветик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214818"/>
            <a:ext cx="2786082" cy="235745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Царевна Лягушка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357694"/>
            <a:ext cx="2786082" cy="2286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Золушка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4286256"/>
            <a:ext cx="2786082" cy="228601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Принцесса на горошине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Lobster" pitchFamily="2" charset="0"/>
              </a:rPr>
              <a:t>3. Волшебные предметы</a:t>
            </a:r>
            <a:endParaRPr lang="ru-RU" b="1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Транспортное средство –</a:t>
            </a:r>
          </a:p>
          <a:p>
            <a:pPr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Компас, навигатор –</a:t>
            </a:r>
          </a:p>
          <a:p>
            <a:pPr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Летательный аппарат-</a:t>
            </a:r>
          </a:p>
          <a:p>
            <a:pPr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Телевизор-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shutniks.com/wp-content/uploads/2019/12/kartinki_Baby_Yagi_dlya_srisovki_13_11181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1928826" cy="2666834"/>
          </a:xfrm>
          <a:prstGeom prst="rect">
            <a:avLst/>
          </a:prstGeom>
          <a:noFill/>
        </p:spPr>
      </p:pic>
      <p:pic>
        <p:nvPicPr>
          <p:cNvPr id="16392" name="Picture 8" descr="https://avatars.mds.yandex.net/i?id=2ff0604593fba79dec653e9bba0bb4e4e9187672-817340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44"/>
            <a:ext cx="3073177" cy="1741467"/>
          </a:xfrm>
          <a:prstGeom prst="rect">
            <a:avLst/>
          </a:prstGeom>
          <a:noFill/>
        </p:spPr>
      </p:pic>
      <p:pic>
        <p:nvPicPr>
          <p:cNvPr id="16394" name="Picture 10" descr="https://placepic.ru/wp-content/uploads/2021/12/132-1327204_magic-carpet-png-magic-carpet-no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096091" cy="1366811"/>
          </a:xfrm>
          <a:prstGeom prst="rect">
            <a:avLst/>
          </a:prstGeom>
          <a:noFill/>
        </p:spPr>
      </p:pic>
      <p:pic>
        <p:nvPicPr>
          <p:cNvPr id="16396" name="Picture 12" descr="https://kykyryzo.ru/wp-content/uploads/2020/09/1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786322"/>
            <a:ext cx="2647382" cy="190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Lobster" pitchFamily="2" charset="0"/>
              </a:rPr>
              <a:t>4. Загадки</a:t>
            </a:r>
            <a:endParaRPr lang="ru-RU" sz="5400" b="1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000504"/>
            <a:ext cx="5686436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Что за сказка: кошка, внучка,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Мышь, ещё собака Жучка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Деду с бабой помогали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Корнеплоды собирали?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1"/>
            <a:ext cx="5329246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Перед волком он дрожал,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медведя убежал,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лисице на зубок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ж попался...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s://avatars.mds.yandex.net/i?id=c17fd18f383e6028a83e046e58753a17_l-559508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2012936" cy="2037956"/>
          </a:xfrm>
          <a:prstGeom prst="rect">
            <a:avLst/>
          </a:prstGeom>
          <a:noFill/>
        </p:spPr>
      </p:pic>
      <p:pic>
        <p:nvPicPr>
          <p:cNvPr id="15364" name="Picture 4" descr="https://advour.ru/wp-content/uploads/c/f/b/cfb4ca26da0fd4eefbecd7605cb1c92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4071942"/>
            <a:ext cx="274058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Lobster" pitchFamily="2" charset="0"/>
              </a:rPr>
              <a:t> Загадки</a:t>
            </a:r>
            <a:endParaRPr lang="ru-RU" sz="5400" b="1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000504"/>
            <a:ext cx="5686436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70C0"/>
                </a:solidFill>
              </a:rPr>
              <a:t>Мальчик с гусями летал в поднебесье.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Как мальчика звали? Скажите все вместе!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А как сказка называется?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1"/>
            <a:ext cx="5329246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64305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Кто в корзине Машу нёс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Кто садился на пенёк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хотел съесть пирожок?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Сказочку ты знаешь ведь?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Кто же это был?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avatars.mds.yandex.net/get-mpic/5391389/img_id1873257926178804861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1131"/>
            <a:ext cx="2143140" cy="2497183"/>
          </a:xfrm>
          <a:prstGeom prst="rect">
            <a:avLst/>
          </a:prstGeom>
          <a:noFill/>
        </p:spPr>
      </p:pic>
      <p:pic>
        <p:nvPicPr>
          <p:cNvPr id="18436" name="Picture 4" descr="https://www.ukazka.ru/img/g/uk1039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225551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72324_221-p-fon-powerpoint-goluboi-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Lobster" pitchFamily="2" charset="0"/>
              </a:rPr>
              <a:t> Загадки</a:t>
            </a:r>
            <a:endParaRPr lang="ru-RU" sz="5400" b="1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000504"/>
            <a:ext cx="5686436" cy="2400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Эта ловкая плутовка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Посадила в прорубь волка.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 потом на нём каталась,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Очень хитро ухмылялась: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«Битый небитого везёт.»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1"/>
            <a:ext cx="5329246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21442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Дом растаял ледяной -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Попросилась в лубяной.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Приютил её зайчишка,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Сам остался без домишка.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Зайцу петушок помог.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Лису выгнал за порог.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s://audiobookz.ru/wp-content/uploads/2021/09/rkwizly2aly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190" y="1571613"/>
            <a:ext cx="2762269" cy="2071702"/>
          </a:xfrm>
          <a:prstGeom prst="rect">
            <a:avLst/>
          </a:prstGeom>
          <a:noFill/>
        </p:spPr>
      </p:pic>
      <p:pic>
        <p:nvPicPr>
          <p:cNvPr id="19460" name="Picture 4" descr="https://fs.znanio.ru/d5af0e/db/db/a67f7fc42adf36b7fa50e1bdb7a43b8a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970819" cy="2231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172</Words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ИГРА-ВИКТОРИНА «КАРУСЕЛЬ СКАЗОК»</vt:lpstr>
      <vt:lpstr>    Цель:  систематизировать знания детей о художественной литературе  посредством игры-викторины  Задачи: - способствовать обогащению лексического словаря  и  развитию связной речи детей; - развивать внимание, памяти, воображение, творчество, быстроту реакции; - учить быть слаженной командой, соблюдать правила  игры-викторины.  Описание:  Игра-викторина предназначена для учащихся 1-2 классов, она включает в себя интересные и разнообразные задания, которые требуют от школьников знаний о русских народных сказках, о сказках русских и зарубежных писателей. Игра-викторина состоит из 9 заданий.  </vt:lpstr>
      <vt:lpstr>Слайд 3</vt:lpstr>
      <vt:lpstr> 1. Угадай сказку по картинке </vt:lpstr>
      <vt:lpstr>2. Из какой сказки?</vt:lpstr>
      <vt:lpstr>3. Волшебные предметы</vt:lpstr>
      <vt:lpstr>4. Загадки</vt:lpstr>
      <vt:lpstr> Загадки</vt:lpstr>
      <vt:lpstr> Загадки</vt:lpstr>
      <vt:lpstr>5.Найди  пару</vt:lpstr>
      <vt:lpstr>6. Четвертый лишний</vt:lpstr>
      <vt:lpstr>Четвертый лишний</vt:lpstr>
      <vt:lpstr>Четвертый лишний</vt:lpstr>
      <vt:lpstr>Четвертый лишний</vt:lpstr>
      <vt:lpstr>7. Черный  ящик</vt:lpstr>
      <vt:lpstr>8. Телеграмма Угадайте от кого  пришла телеграмма?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«КАРУСЕЛЬ СКАЗОК»</dc:title>
  <dc:creator>TeeN</dc:creator>
  <cp:lastModifiedBy>TeeN</cp:lastModifiedBy>
  <cp:revision>4</cp:revision>
  <dcterms:created xsi:type="dcterms:W3CDTF">2023-03-14T16:14:00Z</dcterms:created>
  <dcterms:modified xsi:type="dcterms:W3CDTF">2023-04-18T15:17:34Z</dcterms:modified>
</cp:coreProperties>
</file>