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8" r:id="rId4"/>
    <p:sldId id="267" r:id="rId5"/>
    <p:sldId id="266" r:id="rId6"/>
    <p:sldId id="271" r:id="rId7"/>
    <p:sldId id="278" r:id="rId8"/>
    <p:sldId id="277" r:id="rId9"/>
    <p:sldId id="276" r:id="rId10"/>
    <p:sldId id="275" r:id="rId11"/>
    <p:sldId id="274" r:id="rId12"/>
    <p:sldId id="273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ok.com/upload/medialibrary/c1c/c1c14bd9bea1a0a8fded3ad625375d0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5072074"/>
            <a:ext cx="5114932" cy="12033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МБОУ «</a:t>
            </a:r>
            <a:r>
              <a:rPr lang="ru-RU" sz="2000" dirty="0" err="1" smtClean="0"/>
              <a:t>Обоянская</a:t>
            </a:r>
            <a:r>
              <a:rPr lang="ru-RU" sz="2000" dirty="0" smtClean="0"/>
              <a:t> СОШ №1»</a:t>
            </a:r>
            <a:br>
              <a:rPr lang="ru-RU" sz="2000" dirty="0" smtClean="0"/>
            </a:br>
            <a:r>
              <a:rPr lang="ru-RU" sz="2000" dirty="0" smtClean="0"/>
              <a:t>Подготовила: учитель-логопед Яковлева Ю.А.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«Маленькие </a:t>
            </a:r>
            <a:r>
              <a:rPr lang="ru-RU" sz="5400" b="1" dirty="0" smtClean="0">
                <a:latin typeface="Arial Black" pitchFamily="34" charset="0"/>
              </a:rPr>
              <a:t>герои</a:t>
            </a:r>
            <a:r>
              <a:rPr lang="ru-RU" sz="5400" dirty="0" smtClean="0">
                <a:latin typeface="Arial Black" pitchFamily="34" charset="0"/>
              </a:rPr>
              <a:t> </a:t>
            </a:r>
          </a:p>
          <a:p>
            <a:pPr algn="ctr">
              <a:buNone/>
            </a:pPr>
            <a:r>
              <a:rPr lang="ru-RU" sz="5400" dirty="0" smtClean="0">
                <a:latin typeface="Arial Black" pitchFamily="34" charset="0"/>
              </a:rPr>
              <a:t>большой </a:t>
            </a:r>
            <a:r>
              <a:rPr lang="ru-RU" sz="5400" b="1" dirty="0" smtClean="0">
                <a:latin typeface="Arial Black" pitchFamily="34" charset="0"/>
              </a:rPr>
              <a:t>войны</a:t>
            </a:r>
            <a:r>
              <a:rPr lang="ru-RU" sz="5400" dirty="0" smtClean="0">
                <a:latin typeface="Arial Black" pitchFamily="34" charset="0"/>
              </a:rPr>
              <a:t> </a:t>
            </a:r>
          </a:p>
          <a:p>
            <a:pPr algn="ctr">
              <a:buNone/>
            </a:pPr>
            <a:r>
              <a:rPr lang="ru-RU" sz="5400" b="1" dirty="0" smtClean="0">
                <a:latin typeface="Arial Black" pitchFamily="34" charset="0"/>
              </a:rPr>
              <a:t>Курского</a:t>
            </a:r>
            <a:r>
              <a:rPr lang="ru-RU" sz="5400" dirty="0" smtClean="0">
                <a:latin typeface="Arial Black" pitchFamily="34" charset="0"/>
              </a:rPr>
              <a:t> края»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692150"/>
            <a:ext cx="6886575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4000" b="1" dirty="0" smtClean="0"/>
              <a:t>Стас  Меркулов </a:t>
            </a:r>
            <a:br>
              <a:rPr lang="ru-RU" sz="4000" b="1" dirty="0" smtClean="0"/>
            </a:br>
            <a:r>
              <a:rPr lang="ru-RU" sz="4000" b="1" dirty="0" smtClean="0"/>
              <a:t>  </a:t>
            </a:r>
            <a:br>
              <a:rPr lang="ru-RU" sz="40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85813" y="1643063"/>
            <a:ext cx="5143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111111"/>
                </a:solidFill>
              </a:rPr>
              <a:t>На </a:t>
            </a:r>
            <a:r>
              <a:rPr lang="ru-RU" sz="2400" b="1" dirty="0">
                <a:solidFill>
                  <a:srgbClr val="111111"/>
                </a:solidFill>
              </a:rPr>
              <a:t>Курском</a:t>
            </a:r>
            <a:r>
              <a:rPr lang="ru-RU" sz="2400" dirty="0">
                <a:solidFill>
                  <a:srgbClr val="111111"/>
                </a:solidFill>
              </a:rPr>
              <a:t> Мемориале павших в годы </a:t>
            </a:r>
            <a:r>
              <a:rPr lang="ru-RU" sz="2400" b="1" dirty="0">
                <a:solidFill>
                  <a:srgbClr val="111111"/>
                </a:solidFill>
              </a:rPr>
              <a:t>войны</a:t>
            </a:r>
            <a:r>
              <a:rPr lang="ru-RU" sz="2400" dirty="0">
                <a:solidFill>
                  <a:srgbClr val="111111"/>
                </a:solidFill>
              </a:rPr>
              <a:t> есть могила 11-летнего Стаса Меркулова. Мальчишка оборонял </a:t>
            </a:r>
            <a:r>
              <a:rPr lang="ru-RU" sz="2400" b="1" dirty="0">
                <a:solidFill>
                  <a:srgbClr val="111111"/>
                </a:solidFill>
              </a:rPr>
              <a:t>Курск</a:t>
            </a:r>
            <a:r>
              <a:rPr lang="ru-RU" sz="2400" dirty="0">
                <a:solidFill>
                  <a:srgbClr val="111111"/>
                </a:solidFill>
              </a:rPr>
              <a:t> вместе с отцом – подносил снаряды, заряжал пулеметные ленты. Когда отец погиб, Стас занял его место у орудия. Но автоматной очередью был смертельно ранен – пули попали в живот. </a:t>
            </a:r>
            <a:endParaRPr lang="ru-RU" sz="2400" dirty="0"/>
          </a:p>
        </p:txBody>
      </p:sp>
      <p:pic>
        <p:nvPicPr>
          <p:cNvPr id="5125" name="Picture 7" descr="http://itd3.mycdn.me/image?id=853386942677&amp;t=20&amp;plc=WEB&amp;tkn=*otvaB4J4th-kxDBTPIRAT2vJ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37" y="2071688"/>
            <a:ext cx="2750831" cy="34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00125" y="1785938"/>
            <a:ext cx="521493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/>
              <a:t>Сын полка </a:t>
            </a:r>
            <a:r>
              <a:rPr lang="ru-RU" sz="2400"/>
              <a:t>65 армии </a:t>
            </a:r>
            <a:r>
              <a:rPr lang="ru-RU" sz="2400" b="1"/>
              <a:t>Серёжа Анненков </a:t>
            </a:r>
            <a:r>
              <a:rPr lang="ru-RU" sz="2400"/>
              <a:t>во время битвы на Курской дуге подносил снаряды и помогал заряжать орудия. Когда к батарее прорвался вражеский танк, мальчик бросил в него связку гранат. Его отбросило взрывом, и очнулся он уже в госпитале.</a:t>
            </a:r>
          </a:p>
          <a:p>
            <a:pPr eaLnBrk="0" hangingPunct="0"/>
            <a:r>
              <a:rPr lang="ru-RU" sz="1400">
                <a:solidFill>
                  <a:srgbClr val="212529"/>
                </a:solidFill>
              </a:rPr>
              <a:t>.</a:t>
            </a:r>
            <a:r>
              <a:rPr lang="ru-RU" sz="1200"/>
              <a:t> </a:t>
            </a:r>
            <a:endParaRPr lang="ru-RU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071563" y="714375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         Серёжа Анненков</a:t>
            </a:r>
          </a:p>
        </p:txBody>
      </p:sp>
      <p:pic>
        <p:nvPicPr>
          <p:cNvPr id="7173" name="Рисунок 5" descr="Курская битва: 49 дней, которые изменили ход войны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704715" cy="335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692150"/>
            <a:ext cx="6886575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4000" b="1" smtClean="0"/>
              <a:t> Маша Боровиченко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/>
              <a:t> </a:t>
            </a:r>
            <a:br>
              <a:rPr lang="ru-RU" sz="40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39290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Санитарка </a:t>
            </a:r>
            <a:r>
              <a:rPr lang="ru-RU" sz="2400" b="1"/>
              <a:t>Маша Боровиченко</a:t>
            </a:r>
            <a:r>
              <a:rPr lang="ru-RU" sz="2400"/>
              <a:t> ушла на фронт в 16-летнем возрасте и к моменту начала Курской битвы уже имела государственную награду. </a:t>
            </a:r>
            <a:r>
              <a:rPr lang="ru-RU" sz="2400" b="1"/>
              <a:t>14 июля 1943 года</a:t>
            </a:r>
            <a:r>
              <a:rPr lang="ru-RU" sz="2400"/>
              <a:t> в бою под Курском она вынесла с поля боя четверых раненых и погибла, отправившись за пятым. </a:t>
            </a:r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3000387" cy="400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714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Неугасима память поколений</a:t>
            </a:r>
          </a:p>
          <a:p>
            <a:pPr algn="ctr"/>
            <a:r>
              <a:rPr lang="ru-RU" sz="2000" b="1" dirty="0" smtClean="0"/>
              <a:t>И память тех, кого так свято чтим,</a:t>
            </a:r>
          </a:p>
          <a:p>
            <a:pPr algn="ctr"/>
            <a:r>
              <a:rPr lang="ru-RU" sz="2000" b="1" dirty="0" smtClean="0"/>
              <a:t>Давайте, люди, встанем на мгновенье</a:t>
            </a:r>
          </a:p>
          <a:p>
            <a:pPr algn="ctr"/>
            <a:r>
              <a:rPr lang="ru-RU" sz="2000" b="1" dirty="0" smtClean="0"/>
              <a:t>И в скорби постоим и помолчим.</a:t>
            </a:r>
          </a:p>
          <a:p>
            <a:pPr algn="ctr"/>
            <a:r>
              <a:rPr lang="ru-RU" sz="2000" b="1" dirty="0" smtClean="0"/>
              <a:t>Войны не хотим мы нигде, никогда,</a:t>
            </a:r>
          </a:p>
          <a:p>
            <a:pPr algn="ctr"/>
            <a:r>
              <a:rPr lang="ru-RU" sz="2000" b="1" dirty="0" smtClean="0"/>
              <a:t>Пусть мир будет в мире везде и всегда.</a:t>
            </a:r>
          </a:p>
          <a:p>
            <a:pPr algn="ctr"/>
            <a:r>
              <a:rPr lang="ru-RU" sz="2000" b="1" dirty="0" smtClean="0"/>
              <a:t>О, не разрушь и не убей –</a:t>
            </a:r>
          </a:p>
          <a:p>
            <a:pPr algn="ctr"/>
            <a:r>
              <a:rPr lang="ru-RU" sz="2000" b="1" dirty="0" smtClean="0"/>
              <a:t>Да будет светлой жизнь детей!</a:t>
            </a:r>
          </a:p>
          <a:p>
            <a:pPr algn="ctr"/>
            <a:r>
              <a:rPr lang="ru-RU" sz="2000" b="1" dirty="0" smtClean="0"/>
              <a:t>Земле достаточно убитых!</a:t>
            </a:r>
          </a:p>
          <a:p>
            <a:pPr algn="ctr"/>
            <a:r>
              <a:rPr lang="ru-RU" sz="2000" b="1" dirty="0" smtClean="0"/>
              <a:t>Как светел мир в глазах открытых!</a:t>
            </a:r>
            <a:endParaRPr lang="ru-RU" sz="2000" b="1" dirty="0"/>
          </a:p>
        </p:txBody>
      </p:sp>
      <p:sp>
        <p:nvSpPr>
          <p:cNvPr id="37892" name="AutoShape 4" descr="https://moi-goda.ru/images/opengraph/gradient_article_1811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moi-goda.ru/images/opengraph/gradient_article_1811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s://www.stu.ru/images/an/u_dbd15092.jpg"/>
          <p:cNvPicPr>
            <a:picLocks noChangeAspect="1" noChangeArrowheads="1"/>
          </p:cNvPicPr>
          <p:nvPr/>
        </p:nvPicPr>
        <p:blipFill>
          <a:blip r:embed="rId3"/>
          <a:srcRect l="29241"/>
          <a:stretch>
            <a:fillRect/>
          </a:stretch>
        </p:blipFill>
        <p:spPr bwMode="auto">
          <a:xfrm>
            <a:off x="1142976" y="3929066"/>
            <a:ext cx="3284470" cy="2498725"/>
          </a:xfrm>
          <a:prstGeom prst="rect">
            <a:avLst/>
          </a:prstGeom>
          <a:noFill/>
        </p:spPr>
      </p:pic>
      <p:pic>
        <p:nvPicPr>
          <p:cNvPr id="37898" name="Picture 10" descr="https://i.ytimg.com/vi/-sx8eE3By6A/maxresdefault.jpg"/>
          <p:cNvPicPr>
            <a:picLocks noChangeAspect="1" noChangeArrowheads="1"/>
          </p:cNvPicPr>
          <p:nvPr/>
        </p:nvPicPr>
        <p:blipFill>
          <a:blip r:embed="rId4"/>
          <a:srcRect r="41992"/>
          <a:stretch>
            <a:fillRect/>
          </a:stretch>
        </p:blipFill>
        <p:spPr bwMode="auto">
          <a:xfrm>
            <a:off x="5786446" y="3500438"/>
            <a:ext cx="30941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fs.znanio.ru/d5af0e/8b/50/b0ffd56c9dbbfb1e63069759a97a1c37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928670"/>
            <a:ext cx="557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Вам память –высшая награда.</a:t>
            </a:r>
          </a:p>
          <a:p>
            <a:r>
              <a:rPr lang="ru-RU" b="1" dirty="0" smtClean="0"/>
              <a:t>В огне вам выпало взрослеть.</a:t>
            </a:r>
          </a:p>
          <a:p>
            <a:r>
              <a:rPr lang="ru-RU" b="1" dirty="0" smtClean="0"/>
              <a:t>Вставали вы с отцами рядом</a:t>
            </a:r>
          </a:p>
          <a:p>
            <a:r>
              <a:rPr lang="ru-RU" b="1" dirty="0" smtClean="0"/>
              <a:t>И вместе побеждали смерть!</a:t>
            </a:r>
          </a:p>
          <a:p>
            <a:r>
              <a:rPr lang="ru-RU" b="1" dirty="0" smtClean="0"/>
              <a:t> Вы так и не узнали</a:t>
            </a:r>
          </a:p>
          <a:p>
            <a:r>
              <a:rPr lang="ru-RU" b="1" dirty="0" smtClean="0"/>
              <a:t>Меж юностью и детством – где черта?</a:t>
            </a:r>
          </a:p>
          <a:p>
            <a:r>
              <a:rPr lang="ru-RU" b="1" dirty="0" smtClean="0"/>
              <a:t>Вам в 43-ем выдали медали</a:t>
            </a:r>
          </a:p>
          <a:p>
            <a:r>
              <a:rPr lang="ru-RU" b="1" dirty="0" smtClean="0"/>
              <a:t>И только в 45-ом паспорта.</a:t>
            </a:r>
            <a:endParaRPr lang="ru-RU" b="1" dirty="0"/>
          </a:p>
        </p:txBody>
      </p:sp>
      <p:pic>
        <p:nvPicPr>
          <p:cNvPr id="4100" name="Picture 4" descr="https://ic.pics.livejournal.com/learnoff/86635584/9912/991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14686"/>
            <a:ext cx="4714908" cy="323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Наша Курская земля овеяна славной боевой историей, героями сражений и трудовых подвигов, героическими именами маленьких защитников великой Родины.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Имена юных героев стали легендарными. Материалы о них хранят Военно-исторический музей «Юные защитники Родины» в Курске и «Орлята Курской земли» в городе Льгове.</a:t>
            </a:r>
            <a:endParaRPr lang="ru-RU" b="1" dirty="0"/>
          </a:p>
        </p:txBody>
      </p:sp>
      <p:pic>
        <p:nvPicPr>
          <p:cNvPr id="26626" name="Picture 2" descr="http://www.muz-prof.ru/images/91aa1136195906ae2ecd47362703b8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4401078" cy="2928958"/>
          </a:xfrm>
          <a:prstGeom prst="rect">
            <a:avLst/>
          </a:prstGeom>
          <a:noFill/>
        </p:spPr>
      </p:pic>
      <p:pic>
        <p:nvPicPr>
          <p:cNvPr id="26628" name="Picture 4" descr="https://adm.rkursk.ru/files/13/images/41570_53_24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6" y="4000504"/>
            <a:ext cx="3333657" cy="250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71480"/>
            <a:ext cx="6643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Война отучила их плакать. Дети теряли родителей, братьев и сестер. Детство поглотила война, юность – послевоенная разруха и голод. Именно дети во время войны восстанавливали разрушенное хозяйство, в 12 лет становясь у станков на заводах и фабриках, работая на стройках. Воспитанные трудом и доблестью, они рано взрослели, заменяя погибших родителей своим братьям и сестрам.</a:t>
            </a:r>
            <a:endParaRPr lang="ru-RU" b="1" dirty="0"/>
          </a:p>
        </p:txBody>
      </p:sp>
      <p:pic>
        <p:nvPicPr>
          <p:cNvPr id="27650" name="Picture 2" descr="https://avatars.mds.yandex.net/get-zen_doc/1872852/pub_608dbc95a5f87026b18828cd_608dbce3a38d215d4e1508f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719432" cy="2575707"/>
          </a:xfrm>
          <a:prstGeom prst="rect">
            <a:avLst/>
          </a:prstGeom>
          <a:noFill/>
        </p:spPr>
      </p:pic>
      <p:pic>
        <p:nvPicPr>
          <p:cNvPr id="27652" name="Picture 4" descr="https://avatars.mds.yandex.net/get-znatoki/1506847/2a00000178922056ad71d2a2a93df908a48a/w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00372"/>
            <a:ext cx="3939561" cy="255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Эти дети – юные защитники Родины, сыны полков, партизаны и участники Великой Отечественной войны.</a:t>
            </a:r>
          </a:p>
          <a:p>
            <a:pPr algn="ctr"/>
            <a:r>
              <a:rPr lang="ru-RU" sz="2000" b="1" dirty="0" smtClean="0"/>
              <a:t>Более 300 тысяч воспитанников боевых частей и соединений, связных - разведчиков, подпольщиков и партизан, юнг флотов и флотилий отважно сражались с врагами.</a:t>
            </a:r>
          </a:p>
          <a:p>
            <a:pPr algn="ctr"/>
            <a:r>
              <a:rPr lang="ru-RU" sz="2000" b="1" dirty="0" smtClean="0"/>
              <a:t> Из них более 60-ти тысяч погибли, среди них - 4,5 тысячи курян-подростков не вернулись домой с фронта. Их имена навечно занесены в Книги Памяти.</a:t>
            </a:r>
            <a:endParaRPr lang="ru-RU" sz="2000" b="1" dirty="0"/>
          </a:p>
        </p:txBody>
      </p:sp>
      <p:pic>
        <p:nvPicPr>
          <p:cNvPr id="28674" name="Picture 2" descr="https://db.chita.muzkult.ru/media/2018/07/28/1226720941/image_image_4543925.jpg"/>
          <p:cNvPicPr>
            <a:picLocks noChangeAspect="1" noChangeArrowheads="1"/>
          </p:cNvPicPr>
          <p:nvPr/>
        </p:nvPicPr>
        <p:blipFill>
          <a:blip r:embed="rId3"/>
          <a:srcRect l="15486" t="4235" r="14201" b="6181"/>
          <a:stretch>
            <a:fillRect/>
          </a:stretch>
        </p:blipFill>
        <p:spPr bwMode="auto">
          <a:xfrm>
            <a:off x="1071538" y="2928934"/>
            <a:ext cx="3513753" cy="3357586"/>
          </a:xfrm>
          <a:prstGeom prst="rect">
            <a:avLst/>
          </a:prstGeom>
          <a:noFill/>
        </p:spPr>
      </p:pic>
      <p:pic>
        <p:nvPicPr>
          <p:cNvPr id="10" name="Picture 7" descr="дети на вой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3571876"/>
            <a:ext cx="4025955" cy="250033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071546"/>
            <a:ext cx="6215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Алеша </a:t>
            </a:r>
            <a:r>
              <a:rPr lang="ru-RU" dirty="0" err="1" smtClean="0"/>
              <a:t>Воднев</a:t>
            </a:r>
            <a:r>
              <a:rPr lang="ru-RU" dirty="0" smtClean="0"/>
              <a:t> закончил 4 класс школы № 10 города Щигры, когда началась Великая Отечественная война. Он добровольно ушел на фронт еще в ноябре 1941 года, был принят разведчиком в 13-ю гвардейскую стрелковую дивизию, которой командовал Герой Советского Союза генерал А. Родимцев.</a:t>
            </a:r>
          </a:p>
          <a:p>
            <a:r>
              <a:rPr lang="ru-RU" b="1" dirty="0" smtClean="0"/>
              <a:t>В Сталинграде </a:t>
            </a:r>
            <a:r>
              <a:rPr lang="ru-RU" dirty="0" smtClean="0"/>
              <a:t>Алексею пришлось участвовать в боях самого сложного периода сражения – в сентябре 1942 года. Алеша </a:t>
            </a:r>
            <a:r>
              <a:rPr lang="ru-RU" dirty="0" err="1" smtClean="0"/>
              <a:t>Воднев</a:t>
            </a:r>
            <a:r>
              <a:rPr lang="ru-RU" dirty="0" smtClean="0"/>
              <a:t> воевал до победного 1945-го: после Сталинграда </a:t>
            </a:r>
            <a:r>
              <a:rPr lang="ru-RU" b="1" dirty="0" smtClean="0"/>
              <a:t>прошел Курскую битву</a:t>
            </a:r>
            <a:r>
              <a:rPr lang="ru-RU" dirty="0" smtClean="0"/>
              <a:t>, освобождал город Познань, форсировал реку Одер.</a:t>
            </a:r>
          </a:p>
          <a:p>
            <a:r>
              <a:rPr lang="ru-RU" dirty="0" smtClean="0"/>
              <a:t>Был удостоен ордена Великой Отечественной войны, медалей «За отвагу» и «За Победу над Германией», но особо ценной для него была медаль «За оборону Сталинграда».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0004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Воднев</a:t>
            </a:r>
            <a:r>
              <a:rPr lang="ru-RU" sz="2800" b="1" dirty="0" smtClean="0"/>
              <a:t> Алексей</a:t>
            </a:r>
            <a:endParaRPr lang="ru-RU" sz="2800" dirty="0"/>
          </a:p>
        </p:txBody>
      </p:sp>
      <p:pic>
        <p:nvPicPr>
          <p:cNvPr id="23554" name="Picture 2" descr="https://pp.userapi.com/c621702/v621702642/382f7/I1-ojNpm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22008"/>
            <a:ext cx="1679570" cy="2994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071563" y="714375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         Иван Суржиков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928662" y="1785926"/>
            <a:ext cx="5429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ru-RU" sz="2400" dirty="0">
                <a:solidFill>
                  <a:srgbClr val="111111"/>
                </a:solidFill>
              </a:rPr>
              <a:t>В 13 лет ушёл на фронт, был сыном полка, награждён орденом Красной Звезды, медалью "За боевые заслуги". Во время боёв на </a:t>
            </a:r>
            <a:r>
              <a:rPr lang="ru-RU" sz="2400" b="1" dirty="0">
                <a:solidFill>
                  <a:srgbClr val="111111"/>
                </a:solidFill>
              </a:rPr>
              <a:t>Курской</a:t>
            </a:r>
            <a:r>
              <a:rPr lang="ru-RU" sz="2400" dirty="0">
                <a:solidFill>
                  <a:srgbClr val="111111"/>
                </a:solidFill>
              </a:rPr>
              <a:t> дуге его любили слушать генерал  Батов, командующий войсками Центрального фронта  Рокоссовский, который  был  для Ивана"крёстным отцом", а бойцы его прозвали "</a:t>
            </a:r>
            <a:r>
              <a:rPr lang="ru-RU" sz="2400" b="1" dirty="0">
                <a:solidFill>
                  <a:srgbClr val="111111"/>
                </a:solidFill>
              </a:rPr>
              <a:t>Курским соловьём</a:t>
            </a:r>
            <a:r>
              <a:rPr lang="ru-RU" sz="2400" dirty="0">
                <a:solidFill>
                  <a:srgbClr val="111111"/>
                </a:solidFill>
              </a:rPr>
              <a:t>". </a:t>
            </a:r>
            <a:endParaRPr lang="ru-RU" sz="2400" dirty="0"/>
          </a:p>
          <a:p>
            <a:pPr indent="228600" eaLnBrk="0" hangingPunct="0"/>
            <a:endParaRPr lang="ru-RU" sz="2400" dirty="0"/>
          </a:p>
        </p:txBody>
      </p:sp>
      <p:pic>
        <p:nvPicPr>
          <p:cNvPr id="11269" name="Рисунок 7" descr="http://kurskonb.ru/our-booke/kurjane/img/doc/sur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214562"/>
            <a:ext cx="2493201" cy="35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000125" y="1785938"/>
            <a:ext cx="5214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/>
              <a:t>Валентина Пономарёва </a:t>
            </a:r>
            <a:r>
              <a:rPr lang="ru-RU" sz="2400"/>
              <a:t>ушла на фронт в 12 лет, вернулась с войны с двумя орденами и двумя медалями. </a:t>
            </a:r>
            <a:r>
              <a:rPr lang="ru-RU" sz="2400" b="1"/>
              <a:t>Участница Курской битвы.</a:t>
            </a:r>
            <a:r>
              <a:rPr lang="ru-RU" sz="2400"/>
              <a:t> Работала связной партизанского отряда, затем санитаркой, вынесла с поля боя больше полутора сотен раненых солдат. Пять раз была ранена. 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714375" y="714375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      Валентина Пономарёва</a:t>
            </a:r>
          </a:p>
        </p:txBody>
      </p:sp>
      <p:pic>
        <p:nvPicPr>
          <p:cNvPr id="10245" name="Рисунок 5" descr="https://www.wikireading.ru/img/406444_143_i_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86058"/>
            <a:ext cx="2616881" cy="34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4" name="Рисунок 3" descr="http://www.konkurs.senat.org/article/BUKREEV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928" y="2857496"/>
            <a:ext cx="2830291" cy="35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000125" y="1785938"/>
            <a:ext cx="5214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212529"/>
                </a:solidFill>
              </a:rPr>
              <a:t>16-летняя </a:t>
            </a:r>
            <a:r>
              <a:rPr lang="ru-RU" sz="2400" b="1">
                <a:solidFill>
                  <a:srgbClr val="212529"/>
                </a:solidFill>
              </a:rPr>
              <a:t>Нина Букреева </a:t>
            </a:r>
            <a:r>
              <a:rPr lang="ru-RU" sz="2400">
                <a:solidFill>
                  <a:srgbClr val="212529"/>
                </a:solidFill>
              </a:rPr>
              <a:t>ушла на фронт в 1942 году. Её определили санинструктором, но девушка изучила устройство пушек и пулемётов, после чего была зачислена в противотанковый полк. В роли наводчицы орудия она прошла Курскую дугу наравне с мужчинами и закончила войну в Чехословакии</a:t>
            </a:r>
            <a:r>
              <a:rPr lang="ru-RU" sz="1400">
                <a:solidFill>
                  <a:srgbClr val="212529"/>
                </a:solidFill>
              </a:rPr>
              <a:t>.</a:t>
            </a:r>
            <a:r>
              <a:rPr lang="ru-RU" sz="1200"/>
              <a:t> </a:t>
            </a:r>
            <a:endParaRPr lang="ru-RU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071563" y="714375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            Нина Букреева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414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«Обоянская СОШ №1» Подготовила: учитель-логопед Яковлева Ю.А.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Стас  Меркулов      </vt:lpstr>
      <vt:lpstr>Слайд 11</vt:lpstr>
      <vt:lpstr>    Маша Боровиченко  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TeeN</dc:creator>
  <cp:lastModifiedBy>TeeN</cp:lastModifiedBy>
  <cp:revision>7</cp:revision>
  <dcterms:created xsi:type="dcterms:W3CDTF">2022-03-23T11:51:51Z</dcterms:created>
  <dcterms:modified xsi:type="dcterms:W3CDTF">2024-05-30T14:48:21Z</dcterms:modified>
</cp:coreProperties>
</file>